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5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43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2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2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1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0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7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1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13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D5D27-1A8F-49AD-8F9A-2BECD6F55D6E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B7AA1-D440-4815-8F3D-F1451AD66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84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Liberty in the Form of the Goddess of Youth: Giving Support to the Balk Eagle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Abijah</a:t>
            </a:r>
            <a:r>
              <a:rPr lang="en-US" dirty="0" smtClean="0"/>
              <a:t> Canfield 1800 Gauche on Glass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Images and symbols that represent America?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799"/>
            <a:ext cx="4742688" cy="624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81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the Canfield’s tone ? What details show you his  tone?</a:t>
            </a:r>
            <a:endParaRPr 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1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	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does Canfield suggest that the future looks positive for the new nation?</a:t>
            </a:r>
            <a:endParaRPr lang="en-US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42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the significance (meaning) of Liberty offering a drink from the goblet (cup) to the bald eagle? </a:t>
            </a:r>
            <a:endParaRPr 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43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might be the artist’s reason for portraying (showing) Liberty as  youthful? </a:t>
            </a:r>
            <a:endParaRPr lang="en-US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567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are Liberty’s feet guided by “the lamp of experience” as Henry claims his are?</a:t>
            </a:r>
            <a:endParaRPr lang="en-US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67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 you think Henry would have used this as a persuasive visual for his argument to the Virginia Convention? Why or why not? </a:t>
            </a:r>
            <a:endParaRPr lang="en-US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195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Describe the rationalist elements do you see shown in the painting? </a:t>
            </a:r>
            <a:endParaRPr lang="en-US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28" y="273050"/>
            <a:ext cx="4446994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403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165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Liberty in the Form of the Goddess of Youth: Giving Support to the Balk Eagle</vt:lpstr>
      <vt:lpstr>1.</vt:lpstr>
      <vt:lpstr>2.</vt:lpstr>
      <vt:lpstr>3.   </vt:lpstr>
      <vt:lpstr>4.</vt:lpstr>
      <vt:lpstr>5.</vt:lpstr>
      <vt:lpstr>6.</vt:lpstr>
      <vt:lpstr>7.</vt:lpstr>
      <vt:lpstr>Summary: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Liberty in the Form of the Goddess of Youth: Giving Support to the Balk Eagle</dc:title>
  <dc:creator>Michelle CC</dc:creator>
  <cp:lastModifiedBy>Michelle CC</cp:lastModifiedBy>
  <cp:revision>4</cp:revision>
  <dcterms:created xsi:type="dcterms:W3CDTF">2013-10-22T01:41:51Z</dcterms:created>
  <dcterms:modified xsi:type="dcterms:W3CDTF">2013-10-22T02:03:53Z</dcterms:modified>
</cp:coreProperties>
</file>